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73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EE6A8-4D7C-40AB-B887-75689A3459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DF4947-17BA-402E-A5CA-8B3D7C6E5F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7BC69D-A4AB-4CF0-8300-A3F07B755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98D6B-27A1-4891-87A9-CE2C2967DF5E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DB437-B504-4392-BC7B-83B096989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B91CE-DBD6-416A-8D76-0F897DB81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3415D-9715-46F2-9E0F-18A407B97C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039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A55D5-ECB4-4001-B618-04E10F734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832CB6-480A-4F6D-9E9E-857785E83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3658AC-0B19-447A-8A04-F281BAAE6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98D6B-27A1-4891-87A9-CE2C2967DF5E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8EA28-A80B-4FBE-A903-6D69E1FFD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A8F2C-D165-4619-A449-4FA3B7F4C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3415D-9715-46F2-9E0F-18A407B97C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523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FABA37-DC8D-429E-854D-1405F96E1F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165343-99C0-4AC5-B9ED-A5B6CBE365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35BD7-5400-45DB-801B-D6FCF7CF4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98D6B-27A1-4891-87A9-CE2C2967DF5E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D9E79-71E2-41C9-A0B6-925E559C5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0F077D-0790-4CE9-89EA-F8E802D36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3415D-9715-46F2-9E0F-18A407B97C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960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14CFE-A5D2-44EC-8A8E-406C3CC85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A0183-3A4E-48A2-BC09-8B8A61A9E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A3957-BA95-4768-8E0B-6863FB5F3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98D6B-27A1-4891-87A9-CE2C2967DF5E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356BFA-F1EE-4120-9E95-2C2917664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CDD725-296F-47E7-AD6F-EEA609A38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3415D-9715-46F2-9E0F-18A407B97C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51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72330-E7B0-4AD9-8F04-76A39D611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D6A3AE-BC07-4D40-B983-C647910F6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29946-BBA4-4611-82D6-813590D20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98D6B-27A1-4891-87A9-CE2C2967DF5E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C47A4-AD63-4A89-A42A-F4A91556C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3F793-746D-4B79-9A4A-898712AA6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3415D-9715-46F2-9E0F-18A407B97C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012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E1F1F-DD9F-4069-8AFB-2D68CF22D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8DC91-9B39-4D97-9D06-A7400342A4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5BD289-EFAB-4CA0-97FF-BF36C80DEA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65AC6B-89A1-4FEB-A1AF-6729F234F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98D6B-27A1-4891-87A9-CE2C2967DF5E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446D0C-36E3-49EF-830E-94CE7B146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63E859-8D3D-4E45-A6DC-DFAD044D9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3415D-9715-46F2-9E0F-18A407B97C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256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50D0F-8904-4886-B1B4-FDD968E3D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6C6550-8FE8-4B21-A866-CB380A93D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54B427-5860-486E-AA2C-8F855427E5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11E8CE-6899-49BC-9D36-9356FEEFC0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810B92-56CC-4BA4-899B-5BFD95DFF2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892A3C-F118-413B-9D9B-E2AA910F4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98D6B-27A1-4891-87A9-CE2C2967DF5E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276D5E-B580-4D9B-96A1-FE0A234E1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3FDE72-FFF7-4095-84CF-B03426C77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3415D-9715-46F2-9E0F-18A407B97C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09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324B3-F673-4522-B551-1FD01F828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84D0FB-989E-4511-BCD9-B9237D226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98D6B-27A1-4891-87A9-CE2C2967DF5E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55C271-8193-4F6F-B8B9-82A849350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42C230-3671-4686-82DD-8F36E4C1B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3415D-9715-46F2-9E0F-18A407B97C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291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F1AAAB-2BC0-4B94-B714-E00892238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98D6B-27A1-4891-87A9-CE2C2967DF5E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046809-DA42-42DA-B9A4-28B4E28D5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F70C24-9B82-4ABD-BBAC-B8088654A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3415D-9715-46F2-9E0F-18A407B97C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399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A35B6-62BF-4F43-9A70-5AA0701CF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00A3F-2EC3-4588-8050-1564CB147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B1D2BC-1FBA-4306-8C2E-6E6FEB247B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36EAB0-A85B-4407-9159-C29FA86C2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98D6B-27A1-4891-87A9-CE2C2967DF5E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139AA5-0374-4F81-B730-61B3E3875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C50087-A2A8-49A4-975D-B86A52672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3415D-9715-46F2-9E0F-18A407B97C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570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BB4E1-FA09-4D07-98C7-598CF1866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D3410A-32EE-4B7A-9E99-C4F9B167DA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BE8ABD-AADD-4900-9875-B823FE4CD0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CF202F-0D73-48B9-B432-AC3689DD5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98D6B-27A1-4891-87A9-CE2C2967DF5E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FC6673-1474-4E9D-891B-87D3D3BDD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EE96A0-D131-4FEC-9EF1-A927D78B3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3415D-9715-46F2-9E0F-18A407B97C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26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CFBB72-6320-4103-A363-A4BA4A844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1C6A88-7B52-4BE5-8F53-C30D8CC85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1FD276-4014-4476-A9E6-3ECE9465F2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98D6B-27A1-4891-87A9-CE2C2967DF5E}" type="datetimeFigureOut">
              <a:rPr lang="en-GB" smtClean="0"/>
              <a:t>05/06/2019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2BD56F-CEB2-4538-A600-9A1ACA4425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BEC3A-8384-4589-BC3D-DABB35591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3415D-9715-46F2-9E0F-18A407B97C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162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50E0CB2-2D7A-4665-8941-97C14B2EB561}"/>
              </a:ext>
            </a:extLst>
          </p:cNvPr>
          <p:cNvSpPr txBox="1"/>
          <p:nvPr/>
        </p:nvSpPr>
        <p:spPr>
          <a:xfrm>
            <a:off x="7708585" y="1177356"/>
            <a:ext cx="5395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7030A0"/>
                </a:solidFill>
              </a:rPr>
              <a:t>Scotland is ACE Aware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4BE9718-D00F-4048-A150-26D4F1248608}"/>
              </a:ext>
            </a:extLst>
          </p:cNvPr>
          <p:cNvCxnSpPr/>
          <p:nvPr/>
        </p:nvCxnSpPr>
        <p:spPr>
          <a:xfrm>
            <a:off x="4187686" y="2235727"/>
            <a:ext cx="5208105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0362C1A-8F42-42FA-9A54-9CD8BA43FE8E}"/>
              </a:ext>
            </a:extLst>
          </p:cNvPr>
          <p:cNvCxnSpPr>
            <a:cxnSpLocks/>
          </p:cNvCxnSpPr>
          <p:nvPr/>
        </p:nvCxnSpPr>
        <p:spPr>
          <a:xfrm>
            <a:off x="7831218" y="1823687"/>
            <a:ext cx="3957508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9A15442-12D4-4268-A5BD-F280C73AB2EE}"/>
              </a:ext>
            </a:extLst>
          </p:cNvPr>
          <p:cNvSpPr txBox="1"/>
          <p:nvPr/>
        </p:nvSpPr>
        <p:spPr>
          <a:xfrm>
            <a:off x="7759633" y="1875819"/>
            <a:ext cx="5936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7030A0"/>
                </a:solidFill>
              </a:rPr>
              <a:t>Adverse Childhood Experiences – Awareness and Help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42662FF-402E-4725-87AE-97831DF5C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014" y="885711"/>
            <a:ext cx="1158571" cy="13907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1BCBD01-1082-4201-8A19-2787AC09B3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754"/>
            <a:ext cx="3530683" cy="200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797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9427</TotalTime>
  <Words>11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Dorothy Claire Le Grove</dc:creator>
  <cp:lastModifiedBy>Dorothy Claire Le Grove</cp:lastModifiedBy>
  <cp:revision>4</cp:revision>
  <dcterms:created xsi:type="dcterms:W3CDTF">2019-06-05T20:26:22Z</dcterms:created>
  <dcterms:modified xsi:type="dcterms:W3CDTF">2019-06-12T09:33:42Z</dcterms:modified>
</cp:coreProperties>
</file>